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9000" u="none" kumimoji="0" normalizeH="0">
        <a:ln>
          <a:noFill/>
        </a:ln>
        <a:solidFill>
          <a:srgbClr val="000000"/>
        </a:solidFill>
        <a:effectLst/>
        <a:uFillTx/>
        <a:latin typeface="Avengeance Mightiest Avenger"/>
        <a:ea typeface="Avengeance Mightiest Avenger"/>
        <a:cs typeface="Avengeance Mightiest Avenger"/>
        <a:sym typeface="Avengeance Mightiest Aveng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03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3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2434335"/>
            <a:ext cx="21945600" cy="706629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9436100"/>
            <a:ext cx="21945599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431800" indent="254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431800" indent="4826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431800" indent="939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431800" indent="13970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95873917_2724x1818.jpg"/>
          <p:cNvSpPr/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496036167_2890x1683.jpg"/>
          <p:cNvSpPr/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495873917_2724x1818.jpg"/>
          <p:cNvSpPr/>
          <p:nvPr>
            <p:ph type="pic" idx="21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b="1" spc="-408" sz="10200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lnSpc>
                <a:spcPct val="100000"/>
              </a:lnSpc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96036167_2890x1683.jpg"/>
          <p:cNvSpPr/>
          <p:nvPr>
            <p:ph type="pic" idx="21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24384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Caption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Image"/>
          <p:cNvSpPr/>
          <p:nvPr>
            <p:ph type="pic" idx="21"/>
          </p:nvPr>
        </p:nvSpPr>
        <p:spPr>
          <a:xfrm>
            <a:off x="528828" y="0"/>
            <a:ext cx="17992344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</p:spPr>
        <p:txBody>
          <a:bodyPr anchor="b"/>
          <a:lstStyle>
            <a:lvl1pPr algn="ctr" defTabSz="584200">
              <a:defRPr spc="-220" sz="22000">
                <a:solidFill>
                  <a:srgbClr val="FFD74C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5" name="Line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>
            <a:lvl1pPr>
              <a:defRPr spc="-1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2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63" name="638623930_2326x1548.jpg"/>
          <p:cNvSpPr/>
          <p:nvPr>
            <p:ph type="pic" idx="21"/>
          </p:nvPr>
        </p:nvSpPr>
        <p:spPr>
          <a:xfrm>
            <a:off x="9156700" y="-38100"/>
            <a:ext cx="19693467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Author and Date"/>
          <p:cNvSpPr txBox="1"/>
          <p:nvPr>
            <p:ph type="body" sz="quarter" idx="22" hasCustomPrompt="1"/>
          </p:nvPr>
        </p:nvSpPr>
        <p:spPr>
          <a:xfrm>
            <a:off x="1219200" y="1646935"/>
            <a:ext cx="8356600" cy="7701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19200" y="4064000"/>
            <a:ext cx="21945600" cy="5930900"/>
          </a:xfrm>
          <a:prstGeom prst="rect">
            <a:avLst/>
          </a:prstGeom>
        </p:spPr>
        <p:txBody>
          <a:bodyPr anchor="ctr"/>
          <a:lstStyle>
            <a:lvl1pPr defTabSz="584200">
              <a:defRPr spc="0"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sz="18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12.png"/><Relationship Id="rId6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TEACHER BACKGROUND.png"/>
          <p:cNvGrpSpPr/>
          <p:nvPr/>
        </p:nvGrpSpPr>
        <p:grpSpPr>
          <a:xfrm>
            <a:off x="-862992" y="-1805589"/>
            <a:ext cx="26109995" cy="17560798"/>
            <a:chOff x="0" y="0"/>
            <a:chExt cx="26109993" cy="17560796"/>
          </a:xfrm>
        </p:grpSpPr>
        <p:pic>
          <p:nvPicPr>
            <p:cNvPr id="159" name="TEACHER BACKGROUND.png" descr="TEACHER BACKGROUND.png"/>
            <p:cNvPicPr>
              <a:picLocks noChangeAspect="1"/>
            </p:cNvPicPr>
            <p:nvPr/>
          </p:nvPicPr>
          <p:blipFill>
            <a:blip r:embed="rId2">
              <a:alphaModFix amt="92933"/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25855994" cy="172305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8" name="TEACHER BACKGROUND.png" descr="TEACHER BACKGROUND.png"/>
            <p:cNvPicPr>
              <a:picLocks noChangeAspect="0"/>
            </p:cNvPicPr>
            <p:nvPr/>
          </p:nvPicPr>
          <p:blipFill>
            <a:blip r:embed="rId3">
              <a:alphaModFix amt="92933"/>
              <a:extLst/>
            </a:blip>
            <a:stretch>
              <a:fillRect/>
            </a:stretch>
          </p:blipFill>
          <p:spPr>
            <a:xfrm>
              <a:off x="-1" y="-1"/>
              <a:ext cx="26109995" cy="17560798"/>
            </a:xfrm>
            <a:prstGeom prst="rect">
              <a:avLst/>
            </a:prstGeom>
            <a:effectLst/>
          </p:spPr>
        </p:pic>
      </p:grpSp>
      <p:pic>
        <p:nvPicPr>
          <p:cNvPr id="161" name="kids-wearing-superhero-costumes-superhero-kids-have-fun-together-children-friends-costume-party_212168-532.jpg" descr="kids-wearing-superhero-costumes-superhero-kids-have-fun-together-children-friends-costume-party_212168-53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24651" y="-2072808"/>
            <a:ext cx="7950201" cy="407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Atom"/>
          <p:cNvSpPr/>
          <p:nvPr/>
        </p:nvSpPr>
        <p:spPr>
          <a:xfrm>
            <a:off x="2150915" y="2834221"/>
            <a:ext cx="1190298" cy="1340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63" name="Crayon"/>
          <p:cNvSpPr/>
          <p:nvPr/>
        </p:nvSpPr>
        <p:spPr>
          <a:xfrm rot="19652128">
            <a:off x="19547281" y="10007935"/>
            <a:ext cx="427639" cy="150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64" y="0"/>
                </a:moveTo>
                <a:lnTo>
                  <a:pt x="1613" y="4414"/>
                </a:lnTo>
                <a:cubicBezTo>
                  <a:pt x="668" y="4526"/>
                  <a:pt x="0" y="4791"/>
                  <a:pt x="0" y="5098"/>
                </a:cubicBezTo>
                <a:lnTo>
                  <a:pt x="0" y="7221"/>
                </a:lnTo>
                <a:lnTo>
                  <a:pt x="21600" y="7221"/>
                </a:lnTo>
                <a:lnTo>
                  <a:pt x="21600" y="5098"/>
                </a:lnTo>
                <a:cubicBezTo>
                  <a:pt x="21600" y="4770"/>
                  <a:pt x="20835" y="4495"/>
                  <a:pt x="19790" y="4398"/>
                </a:cubicBezTo>
                <a:lnTo>
                  <a:pt x="13170" y="0"/>
                </a:lnTo>
                <a:lnTo>
                  <a:pt x="10979" y="0"/>
                </a:lnTo>
                <a:lnTo>
                  <a:pt x="10455" y="0"/>
                </a:lnTo>
                <a:lnTo>
                  <a:pt x="8264" y="0"/>
                </a:lnTo>
                <a:close/>
                <a:moveTo>
                  <a:pt x="0" y="7960"/>
                </a:moveTo>
                <a:lnTo>
                  <a:pt x="0" y="17903"/>
                </a:lnTo>
                <a:lnTo>
                  <a:pt x="21600" y="17903"/>
                </a:lnTo>
                <a:lnTo>
                  <a:pt x="21600" y="7960"/>
                </a:lnTo>
                <a:lnTo>
                  <a:pt x="0" y="7960"/>
                </a:lnTo>
                <a:close/>
                <a:moveTo>
                  <a:pt x="10717" y="9566"/>
                </a:moveTo>
                <a:cubicBezTo>
                  <a:pt x="13435" y="9566"/>
                  <a:pt x="15640" y="11094"/>
                  <a:pt x="15640" y="12979"/>
                </a:cubicBezTo>
                <a:cubicBezTo>
                  <a:pt x="15640" y="14863"/>
                  <a:pt x="13435" y="16392"/>
                  <a:pt x="10717" y="16392"/>
                </a:cubicBezTo>
                <a:cubicBezTo>
                  <a:pt x="7999" y="16392"/>
                  <a:pt x="5793" y="14863"/>
                  <a:pt x="5793" y="12979"/>
                </a:cubicBezTo>
                <a:cubicBezTo>
                  <a:pt x="5793" y="11094"/>
                  <a:pt x="7998" y="9566"/>
                  <a:pt x="10717" y="9566"/>
                </a:cubicBezTo>
                <a:close/>
                <a:moveTo>
                  <a:pt x="0" y="18644"/>
                </a:moveTo>
                <a:lnTo>
                  <a:pt x="0" y="20859"/>
                </a:lnTo>
                <a:cubicBezTo>
                  <a:pt x="0" y="21266"/>
                  <a:pt x="1171" y="21600"/>
                  <a:pt x="2608" y="21600"/>
                </a:cubicBezTo>
                <a:lnTo>
                  <a:pt x="18992" y="21600"/>
                </a:lnTo>
                <a:cubicBezTo>
                  <a:pt x="20429" y="21600"/>
                  <a:pt x="21600" y="21266"/>
                  <a:pt x="21600" y="20859"/>
                </a:cubicBezTo>
                <a:lnTo>
                  <a:pt x="21600" y="18644"/>
                </a:lnTo>
                <a:lnTo>
                  <a:pt x="0" y="1864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64" name="Open Book"/>
          <p:cNvSpPr/>
          <p:nvPr/>
        </p:nvSpPr>
        <p:spPr>
          <a:xfrm rot="18797520">
            <a:off x="946370" y="6609580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pic>
        <p:nvPicPr>
          <p:cNvPr id="165" name="bubble comic speech.png" descr="bubble comic speech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63566">
            <a:off x="2648945" y="283846"/>
            <a:ext cx="18475058" cy="1314830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CLASS"/>
          <p:cNvSpPr txBox="1"/>
          <p:nvPr/>
        </p:nvSpPr>
        <p:spPr>
          <a:xfrm>
            <a:off x="6673329" y="3414640"/>
            <a:ext cx="7099936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CLASS</a:t>
            </a:r>
          </a:p>
        </p:txBody>
      </p:sp>
      <p:sp>
        <p:nvSpPr>
          <p:cNvPr id="167" name="HEROES"/>
          <p:cNvSpPr txBox="1"/>
          <p:nvPr/>
        </p:nvSpPr>
        <p:spPr>
          <a:xfrm>
            <a:off x="6622019" y="5413171"/>
            <a:ext cx="10528910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HEROES</a:t>
            </a:r>
          </a:p>
        </p:txBody>
      </p:sp>
      <p:pic>
        <p:nvPicPr>
          <p:cNvPr id="168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5233504" y="4048312"/>
            <a:ext cx="21654151" cy="151579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0" dir="1753077">
              <a:srgbClr val="000000"/>
            </a:outerShdw>
          </a:effectLst>
        </p:spPr>
      </p:pic>
      <p:pic>
        <p:nvPicPr>
          <p:cNvPr id="169" name="ClipartKey_552957.png" descr="ClipartKey_55295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105380" y="593521"/>
            <a:ext cx="9055101" cy="12166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753077">
              <a:srgbClr val="000000"/>
            </a:outerShdw>
          </a:effectLst>
        </p:spPr>
      </p:pic>
      <p:sp>
        <p:nvSpPr>
          <p:cNvPr id="170" name="PROJECT 2"/>
          <p:cNvSpPr txBox="1"/>
          <p:nvPr/>
        </p:nvSpPr>
        <p:spPr>
          <a:xfrm>
            <a:off x="11040163" y="8175710"/>
            <a:ext cx="436361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PROJECT 2</a:t>
            </a:r>
          </a:p>
        </p:txBody>
      </p:sp>
      <p:sp>
        <p:nvSpPr>
          <p:cNvPr id="171" name="Graduation Cap"/>
          <p:cNvSpPr/>
          <p:nvPr/>
        </p:nvSpPr>
        <p:spPr>
          <a:xfrm rot="807788">
            <a:off x="11397763" y="944628"/>
            <a:ext cx="1512097" cy="827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2" name="UCb bootcamp team 04-x-force  January 28, 2021"/>
          <p:cNvSpPr txBox="1"/>
          <p:nvPr>
            <p:ph type="body" idx="21"/>
          </p:nvPr>
        </p:nvSpPr>
        <p:spPr>
          <a:xfrm>
            <a:off x="7039742" y="13093354"/>
            <a:ext cx="21945601" cy="7066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vengeance Mightiest Avenger"/>
                <a:ea typeface="Avengeance Mightiest Avenger"/>
                <a:cs typeface="Avengeance Mightiest Avenger"/>
                <a:sym typeface="Avengeance Mightiest Avenger"/>
              </a:defRPr>
            </a:lvl1pPr>
          </a:lstStyle>
          <a:p>
            <a:pPr/>
            <a:r>
              <a:t>UCb bootcamp team 04-x-force  January 28, 2021</a:t>
            </a:r>
          </a:p>
        </p:txBody>
      </p:sp>
      <p:sp>
        <p:nvSpPr>
          <p:cNvPr id="173" name="Computer"/>
          <p:cNvSpPr/>
          <p:nvPr/>
        </p:nvSpPr>
        <p:spPr>
          <a:xfrm rot="989517">
            <a:off x="14994215" y="866023"/>
            <a:ext cx="1389801" cy="1121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Class="entr" nodeType="afterEffect" presetSubtype="8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70" grpId="3"/>
      <p:bldP build="whole" bldLvl="1" animBg="1" rev="0" advAuto="0" spid="169" grpId="4"/>
      <p:bldP build="whole" bldLvl="1" animBg="1" rev="0" advAuto="0" spid="172" grpId="6"/>
      <p:bldP build="whole" bldLvl="1" animBg="1" rev="0" advAuto="0" spid="168" grpId="5"/>
      <p:bldP build="whole" bldLvl="1" animBg="1" rev="0" advAuto="0" spid="16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76325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rello"/>
          <p:cNvSpPr txBox="1"/>
          <p:nvPr/>
        </p:nvSpPr>
        <p:spPr>
          <a:xfrm>
            <a:off x="9411372" y="608943"/>
            <a:ext cx="5561255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Trello</a:t>
            </a:r>
          </a:p>
        </p:txBody>
      </p:sp>
      <p:pic>
        <p:nvPicPr>
          <p:cNvPr id="226" name="Screen Shot 2021-01-23 at 12.51.50 PM.png" descr="Screen Shot 2021-01-23 at 12.51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1393" y="2300785"/>
            <a:ext cx="18950301" cy="87346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  <p:sp>
        <p:nvSpPr>
          <p:cNvPr id="227" name="Trello is a great project management tool for creating to-do lists and communicating updates."/>
          <p:cNvSpPr txBox="1"/>
          <p:nvPr/>
        </p:nvSpPr>
        <p:spPr>
          <a:xfrm>
            <a:off x="990588" y="11918219"/>
            <a:ext cx="21854469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lvl1pPr>
          </a:lstStyle>
          <a:p>
            <a:pPr/>
            <a:r>
              <a:t>Trello is a great project management tool for creating to-do lists and communicating updates.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80486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LUCID CHART"/>
          <p:cNvSpPr txBox="1"/>
          <p:nvPr/>
        </p:nvSpPr>
        <p:spPr>
          <a:xfrm>
            <a:off x="7760481" y="524860"/>
            <a:ext cx="9527515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LUCID CHART</a:t>
            </a:r>
          </a:p>
        </p:txBody>
      </p:sp>
      <p:sp>
        <p:nvSpPr>
          <p:cNvPr id="231" name="Create professional flowcharts, process maps, UML models, org charts, and ER diagrams ..."/>
          <p:cNvSpPr txBox="1"/>
          <p:nvPr/>
        </p:nvSpPr>
        <p:spPr>
          <a:xfrm>
            <a:off x="-190716" y="11918219"/>
            <a:ext cx="2421707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pPr>
            <a:r>
              <a:t>Create professional </a:t>
            </a:r>
            <a:r>
              <a:t>flowcharts</a:t>
            </a:r>
            <a:r>
              <a:t>, process maps, UML models, org charts, and ER diagrams ...</a:t>
            </a:r>
          </a:p>
        </p:txBody>
      </p:sp>
      <p:pic>
        <p:nvPicPr>
          <p:cNvPr id="232" name="Screen Shot 2021-01-26 at 5.10.25 PM.png" descr="Screen Shot 2021-01-26 at 5.10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678" y="2789280"/>
            <a:ext cx="9766644" cy="81374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73202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POSTMAN"/>
          <p:cNvSpPr txBox="1"/>
          <p:nvPr/>
        </p:nvSpPr>
        <p:spPr>
          <a:xfrm>
            <a:off x="8310881" y="356694"/>
            <a:ext cx="7391325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POSTMAN</a:t>
            </a:r>
          </a:p>
        </p:txBody>
      </p:sp>
      <p:sp>
        <p:nvSpPr>
          <p:cNvPr id="236" name="Simplify each step of building an API and streamline collaboration so you can create better APIs—faster."/>
          <p:cNvSpPr txBox="1"/>
          <p:nvPr/>
        </p:nvSpPr>
        <p:spPr>
          <a:xfrm>
            <a:off x="240399" y="11918219"/>
            <a:ext cx="23354847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lvl1pPr>
          </a:lstStyle>
          <a:p>
            <a:pPr/>
            <a:r>
              <a:t>Simplify each step of building an API and streamline collaboration so you can create better APIs—faster.</a:t>
            </a:r>
          </a:p>
        </p:txBody>
      </p:sp>
      <p:pic>
        <p:nvPicPr>
          <p:cNvPr id="237" name="Screen Shot 2021-01-26 at 7.02.21 PM.png" descr="Screen Shot 2021-01-26 at 7.02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5639" y="2190242"/>
            <a:ext cx="11028985" cy="93355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79334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BOOTSTRAP"/>
          <p:cNvSpPr txBox="1"/>
          <p:nvPr/>
        </p:nvSpPr>
        <p:spPr>
          <a:xfrm>
            <a:off x="7975930" y="468805"/>
            <a:ext cx="9096617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BOOTSTRAP</a:t>
            </a:r>
          </a:p>
        </p:txBody>
      </p:sp>
      <p:sp>
        <p:nvSpPr>
          <p:cNvPr id="241" name="Bootstrap is a free and open-source CSS framework directed at responsive, mobile-first front-end web development. It contains CSS- and JavaScript-based design templates for typography, forms, buttons, navigation, and other interface components."/>
          <p:cNvSpPr txBox="1"/>
          <p:nvPr/>
        </p:nvSpPr>
        <p:spPr>
          <a:xfrm>
            <a:off x="141797" y="11359419"/>
            <a:ext cx="23552050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lvl1pPr>
          </a:lstStyle>
          <a:p>
            <a:pPr/>
            <a:r>
              <a:t>Bootstrap is a free and open-source CSS framework directed at responsive, mobile-first front-end web development. It contains CSS- and JavaScript-based design templates for typography, forms, buttons, navigation, and other interface components.</a:t>
            </a:r>
          </a:p>
        </p:txBody>
      </p:sp>
      <p:pic>
        <p:nvPicPr>
          <p:cNvPr id="242" name="Screen Shot 2021-01-26 at 4.50.05 PM.png" descr="Screen Shot 2021-01-26 at 4.50.0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9670" y="2161226"/>
            <a:ext cx="14709274" cy="87105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67723"/>
            <a:extLst/>
          </a:blip>
          <a:stretch>
            <a:fillRect/>
          </a:stretch>
        </p:blipFill>
        <p:spPr>
          <a:xfrm>
            <a:off x="-375123" y="-1738215"/>
            <a:ext cx="25798724" cy="1719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GITHUB PULL REQUEST"/>
          <p:cNvSpPr txBox="1"/>
          <p:nvPr/>
        </p:nvSpPr>
        <p:spPr>
          <a:xfrm>
            <a:off x="3855446" y="384722"/>
            <a:ext cx="16673107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defRPr cap="all" spc="-524" sz="13100"/>
            </a:lvl1pPr>
          </a:lstStyle>
          <a:p>
            <a:pPr/>
            <a:r>
              <a:t>GITHUB PULL REQUEST</a:t>
            </a:r>
          </a:p>
        </p:txBody>
      </p:sp>
      <p:sp>
        <p:nvSpPr>
          <p:cNvPr id="246" name="GitHub Pull Requests are a great way to combine code when multiple users are working on the same files."/>
          <p:cNvSpPr txBox="1"/>
          <p:nvPr/>
        </p:nvSpPr>
        <p:spPr>
          <a:xfrm>
            <a:off x="106846" y="11918219"/>
            <a:ext cx="2362195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buClr>
                <a:srgbClr val="000000"/>
              </a:buClr>
              <a:buSzPct val="100000"/>
              <a:buFont typeface="Arial"/>
              <a:buChar char="•"/>
              <a:defRPr sz="4400"/>
            </a:lvl1pPr>
          </a:lstStyle>
          <a:p>
            <a:pPr/>
            <a:r>
              <a:t>GitHub Pull Requests are a great way to combine code when multiple users are working on the same files.</a:t>
            </a:r>
          </a:p>
        </p:txBody>
      </p:sp>
      <p:pic>
        <p:nvPicPr>
          <p:cNvPr id="247" name="image07.png" descr="image07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202"/>
          <a:stretch>
            <a:fillRect/>
          </a:stretch>
        </p:blipFill>
        <p:spPr>
          <a:xfrm>
            <a:off x="4527579" y="3464057"/>
            <a:ext cx="6628479" cy="66105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  <p:pic>
        <p:nvPicPr>
          <p:cNvPr id="248" name="image06.png" descr="image06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6663"/>
          <a:stretch>
            <a:fillRect/>
          </a:stretch>
        </p:blipFill>
        <p:spPr>
          <a:xfrm>
            <a:off x="13531960" y="3464057"/>
            <a:ext cx="6661215" cy="66104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BANG.png" descr="BA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26" y="-970854"/>
            <a:ext cx="24401252" cy="1708087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ASK…"/>
          <p:cNvSpPr txBox="1"/>
          <p:nvPr/>
        </p:nvSpPr>
        <p:spPr>
          <a:xfrm rot="20910916">
            <a:off x="7978747" y="5023012"/>
            <a:ext cx="9099168" cy="426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6400"/>
            </a:pPr>
            <a:r>
              <a:t>TASK </a:t>
            </a:r>
          </a:p>
          <a:p>
            <a:pPr>
              <a:defRPr sz="16400"/>
            </a:pPr>
            <a:r>
              <a:t>@ HAND!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bubble comic speech.png" descr="bubble comic spee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37466" y="-2044222"/>
            <a:ext cx="28251318" cy="2010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oncepts…"/>
          <p:cNvSpPr txBox="1"/>
          <p:nvPr/>
        </p:nvSpPr>
        <p:spPr>
          <a:xfrm rot="21178949">
            <a:off x="4679582" y="4510267"/>
            <a:ext cx="14184008" cy="535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cap="all" spc="-632" sz="15800"/>
            </a:pPr>
            <a:r>
              <a:t>Concepts </a:t>
            </a:r>
          </a:p>
          <a:p>
            <a:pPr>
              <a:lnSpc>
                <a:spcPct val="80000"/>
              </a:lnSpc>
              <a:defRPr cap="all" spc="-632" sz="15800"/>
            </a:pPr>
            <a:r>
              <a:t> design </a:t>
            </a:r>
          </a:p>
          <a:p>
            <a:pPr>
              <a:lnSpc>
                <a:spcPct val="80000"/>
              </a:lnSpc>
              <a:defRPr cap="all" spc="-632" sz="15800"/>
            </a:pPr>
            <a:r>
              <a:t>Functionality</a:t>
            </a:r>
          </a:p>
        </p:txBody>
      </p:sp>
      <p:pic>
        <p:nvPicPr>
          <p:cNvPr id="255" name="girl kid 2.png" descr="girl kid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44714" y="3288440"/>
            <a:ext cx="19955245" cy="13968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kid 3.png" descr="kid 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-7025290" y="4049775"/>
            <a:ext cx="17780001" cy="1244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Computer"/>
          <p:cNvSpPr/>
          <p:nvPr/>
        </p:nvSpPr>
        <p:spPr>
          <a:xfrm>
            <a:off x="13544122" y="2317310"/>
            <a:ext cx="1389801" cy="1121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58" name="Wi-Fi"/>
          <p:cNvSpPr/>
          <p:nvPr/>
        </p:nvSpPr>
        <p:spPr>
          <a:xfrm rot="1358445">
            <a:off x="16750757" y="2984256"/>
            <a:ext cx="1445899" cy="102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59" name="Edit Document"/>
          <p:cNvSpPr/>
          <p:nvPr/>
        </p:nvSpPr>
        <p:spPr>
          <a:xfrm rot="19625643">
            <a:off x="6361393" y="3170815"/>
            <a:ext cx="1215228" cy="1320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600" fill="norm" stroke="1" extrusionOk="0">
                <a:moveTo>
                  <a:pt x="178" y="0"/>
                </a:moveTo>
                <a:cubicBezTo>
                  <a:pt x="80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80" y="21600"/>
                  <a:pt x="178" y="21600"/>
                </a:cubicBezTo>
                <a:lnTo>
                  <a:pt x="17891" y="21600"/>
                </a:lnTo>
                <a:cubicBezTo>
                  <a:pt x="17989" y="21600"/>
                  <a:pt x="18069" y="21528"/>
                  <a:pt x="18069" y="21438"/>
                </a:cubicBezTo>
                <a:lnTo>
                  <a:pt x="18069" y="10414"/>
                </a:lnTo>
                <a:lnTo>
                  <a:pt x="13054" y="15043"/>
                </a:lnTo>
                <a:cubicBezTo>
                  <a:pt x="12867" y="15216"/>
                  <a:pt x="12647" y="15358"/>
                  <a:pt x="12407" y="15463"/>
                </a:cubicBezTo>
                <a:lnTo>
                  <a:pt x="8385" y="17111"/>
                </a:lnTo>
                <a:cubicBezTo>
                  <a:pt x="8235" y="17177"/>
                  <a:pt x="8078" y="17032"/>
                  <a:pt x="8149" y="16892"/>
                </a:cubicBezTo>
                <a:lnTo>
                  <a:pt x="9963" y="13105"/>
                </a:lnTo>
                <a:cubicBezTo>
                  <a:pt x="10077" y="12882"/>
                  <a:pt x="10231" y="12679"/>
                  <a:pt x="10420" y="12504"/>
                </a:cubicBezTo>
                <a:lnTo>
                  <a:pt x="17644" y="5837"/>
                </a:lnTo>
                <a:lnTo>
                  <a:pt x="11926" y="5837"/>
                </a:lnTo>
                <a:cubicBezTo>
                  <a:pt x="11828" y="5837"/>
                  <a:pt x="11748" y="5765"/>
                  <a:pt x="11748" y="5674"/>
                </a:cubicBezTo>
                <a:lnTo>
                  <a:pt x="11748" y="58"/>
                </a:lnTo>
                <a:cubicBezTo>
                  <a:pt x="11748" y="26"/>
                  <a:pt x="11720" y="0"/>
                  <a:pt x="11685" y="0"/>
                </a:cubicBezTo>
                <a:lnTo>
                  <a:pt x="178" y="0"/>
                </a:lnTo>
                <a:close/>
                <a:moveTo>
                  <a:pt x="12563" y="86"/>
                </a:moveTo>
                <a:cubicBezTo>
                  <a:pt x="12541" y="94"/>
                  <a:pt x="12525" y="114"/>
                  <a:pt x="12525" y="140"/>
                </a:cubicBezTo>
                <a:lnTo>
                  <a:pt x="12525" y="4958"/>
                </a:lnTo>
                <a:cubicBezTo>
                  <a:pt x="12525" y="5048"/>
                  <a:pt x="12605" y="5120"/>
                  <a:pt x="12703" y="5120"/>
                </a:cubicBezTo>
                <a:lnTo>
                  <a:pt x="17917" y="5120"/>
                </a:lnTo>
                <a:cubicBezTo>
                  <a:pt x="17974" y="5120"/>
                  <a:pt x="18001" y="5058"/>
                  <a:pt x="17962" y="5021"/>
                </a:cubicBezTo>
                <a:lnTo>
                  <a:pt x="12632" y="99"/>
                </a:lnTo>
                <a:cubicBezTo>
                  <a:pt x="12612" y="81"/>
                  <a:pt x="12585" y="78"/>
                  <a:pt x="12563" y="86"/>
                </a:cubicBezTo>
                <a:close/>
                <a:moveTo>
                  <a:pt x="20172" y="4728"/>
                </a:moveTo>
                <a:cubicBezTo>
                  <a:pt x="20023" y="4734"/>
                  <a:pt x="19872" y="4794"/>
                  <a:pt x="19753" y="4903"/>
                </a:cubicBezTo>
                <a:lnTo>
                  <a:pt x="18916" y="5676"/>
                </a:lnTo>
                <a:cubicBezTo>
                  <a:pt x="18892" y="5699"/>
                  <a:pt x="18892" y="5736"/>
                  <a:pt x="18916" y="5758"/>
                </a:cubicBezTo>
                <a:lnTo>
                  <a:pt x="20419" y="7147"/>
                </a:lnTo>
                <a:cubicBezTo>
                  <a:pt x="20443" y="7170"/>
                  <a:pt x="20483" y="7170"/>
                  <a:pt x="20508" y="7147"/>
                </a:cubicBezTo>
                <a:lnTo>
                  <a:pt x="21345" y="6372"/>
                </a:lnTo>
                <a:cubicBezTo>
                  <a:pt x="21583" y="6154"/>
                  <a:pt x="21600" y="5815"/>
                  <a:pt x="21383" y="5615"/>
                </a:cubicBezTo>
                <a:lnTo>
                  <a:pt x="20576" y="4868"/>
                </a:lnTo>
                <a:cubicBezTo>
                  <a:pt x="20468" y="4768"/>
                  <a:pt x="20321" y="4722"/>
                  <a:pt x="20172" y="4728"/>
                </a:cubicBezTo>
                <a:close/>
                <a:moveTo>
                  <a:pt x="18322" y="6249"/>
                </a:moveTo>
                <a:cubicBezTo>
                  <a:pt x="18306" y="6249"/>
                  <a:pt x="18290" y="6255"/>
                  <a:pt x="18277" y="6266"/>
                </a:cubicBezTo>
                <a:lnTo>
                  <a:pt x="11222" y="12779"/>
                </a:lnTo>
                <a:cubicBezTo>
                  <a:pt x="11198" y="12801"/>
                  <a:pt x="11198" y="12838"/>
                  <a:pt x="11222" y="12861"/>
                </a:cubicBezTo>
                <a:lnTo>
                  <a:pt x="12727" y="14249"/>
                </a:lnTo>
                <a:cubicBezTo>
                  <a:pt x="12751" y="14272"/>
                  <a:pt x="12789" y="14272"/>
                  <a:pt x="12814" y="14249"/>
                </a:cubicBezTo>
                <a:lnTo>
                  <a:pt x="19869" y="7737"/>
                </a:lnTo>
                <a:cubicBezTo>
                  <a:pt x="19893" y="7714"/>
                  <a:pt x="19893" y="7677"/>
                  <a:pt x="19869" y="7655"/>
                </a:cubicBezTo>
                <a:lnTo>
                  <a:pt x="18366" y="6266"/>
                </a:lnTo>
                <a:cubicBezTo>
                  <a:pt x="18354" y="6255"/>
                  <a:pt x="18338" y="6249"/>
                  <a:pt x="18322" y="6249"/>
                </a:cubicBezTo>
                <a:close/>
                <a:moveTo>
                  <a:pt x="10691" y="13419"/>
                </a:moveTo>
                <a:cubicBezTo>
                  <a:pt x="10671" y="13422"/>
                  <a:pt x="10653" y="13432"/>
                  <a:pt x="10644" y="13451"/>
                </a:cubicBezTo>
                <a:lnTo>
                  <a:pt x="9401" y="15879"/>
                </a:lnTo>
                <a:cubicBezTo>
                  <a:pt x="9375" y="15929"/>
                  <a:pt x="9430" y="15979"/>
                  <a:pt x="9483" y="15955"/>
                </a:cubicBezTo>
                <a:lnTo>
                  <a:pt x="12114" y="14808"/>
                </a:lnTo>
                <a:cubicBezTo>
                  <a:pt x="12154" y="14790"/>
                  <a:pt x="12161" y="14741"/>
                  <a:pt x="12130" y="14712"/>
                </a:cubicBezTo>
                <a:lnTo>
                  <a:pt x="10745" y="13434"/>
                </a:lnTo>
                <a:cubicBezTo>
                  <a:pt x="10730" y="13420"/>
                  <a:pt x="10710" y="13416"/>
                  <a:pt x="10691" y="1341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60" name="Chart Document"/>
          <p:cNvSpPr/>
          <p:nvPr/>
        </p:nvSpPr>
        <p:spPr>
          <a:xfrm>
            <a:off x="10062562" y="2453385"/>
            <a:ext cx="1088774" cy="140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61" name="Function Graph"/>
          <p:cNvSpPr/>
          <p:nvPr/>
        </p:nvSpPr>
        <p:spPr>
          <a:xfrm rot="20161106">
            <a:off x="4389371" y="6305908"/>
            <a:ext cx="1274191" cy="1265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3" y="21600"/>
                </a:cubicBezTo>
                <a:lnTo>
                  <a:pt x="21322" y="21600"/>
                </a:lnTo>
                <a:cubicBezTo>
                  <a:pt x="21428" y="21600"/>
                  <a:pt x="21514" y="21511"/>
                  <a:pt x="21514" y="21404"/>
                </a:cubicBezTo>
                <a:lnTo>
                  <a:pt x="21514" y="20822"/>
                </a:lnTo>
                <a:cubicBezTo>
                  <a:pt x="21514" y="20715"/>
                  <a:pt x="21428" y="20628"/>
                  <a:pt x="21322" y="20628"/>
                </a:cubicBezTo>
                <a:lnTo>
                  <a:pt x="1159" y="20628"/>
                </a:lnTo>
                <a:cubicBezTo>
                  <a:pt x="1052" y="20628"/>
                  <a:pt x="966" y="20539"/>
                  <a:pt x="966" y="20432"/>
                </a:cubicBezTo>
                <a:lnTo>
                  <a:pt x="966" y="194"/>
                </a:lnTo>
                <a:cubicBezTo>
                  <a:pt x="966" y="87"/>
                  <a:pt x="879" y="0"/>
                  <a:pt x="773" y="0"/>
                </a:cubicBezTo>
                <a:lnTo>
                  <a:pt x="193" y="0"/>
                </a:lnTo>
                <a:close/>
                <a:moveTo>
                  <a:pt x="4579" y="3635"/>
                </a:moveTo>
                <a:cubicBezTo>
                  <a:pt x="4069" y="3635"/>
                  <a:pt x="3973" y="4313"/>
                  <a:pt x="3893" y="5269"/>
                </a:cubicBezTo>
                <a:cubicBezTo>
                  <a:pt x="3826" y="6066"/>
                  <a:pt x="3789" y="7155"/>
                  <a:pt x="3747" y="8309"/>
                </a:cubicBezTo>
                <a:cubicBezTo>
                  <a:pt x="3722" y="9023"/>
                  <a:pt x="3694" y="9757"/>
                  <a:pt x="3660" y="10474"/>
                </a:cubicBezTo>
                <a:lnTo>
                  <a:pt x="1430" y="10474"/>
                </a:lnTo>
                <a:lnTo>
                  <a:pt x="1430" y="11230"/>
                </a:lnTo>
                <a:lnTo>
                  <a:pt x="4374" y="11230"/>
                </a:lnTo>
                <a:lnTo>
                  <a:pt x="4393" y="10873"/>
                </a:lnTo>
                <a:cubicBezTo>
                  <a:pt x="4437" y="10037"/>
                  <a:pt x="4467" y="9172"/>
                  <a:pt x="4497" y="8336"/>
                </a:cubicBezTo>
                <a:cubicBezTo>
                  <a:pt x="4526" y="7507"/>
                  <a:pt x="4560" y="6578"/>
                  <a:pt x="4607" y="5814"/>
                </a:cubicBezTo>
                <a:cubicBezTo>
                  <a:pt x="4621" y="5979"/>
                  <a:pt x="4635" y="6160"/>
                  <a:pt x="4648" y="6361"/>
                </a:cubicBezTo>
                <a:cubicBezTo>
                  <a:pt x="4720" y="7486"/>
                  <a:pt x="4764" y="8893"/>
                  <a:pt x="4805" y="10253"/>
                </a:cubicBezTo>
                <a:cubicBezTo>
                  <a:pt x="4814" y="10545"/>
                  <a:pt x="4823" y="10836"/>
                  <a:pt x="4832" y="11121"/>
                </a:cubicBezTo>
                <a:lnTo>
                  <a:pt x="4839" y="11340"/>
                </a:lnTo>
                <a:cubicBezTo>
                  <a:pt x="4882" y="12712"/>
                  <a:pt x="4923" y="14008"/>
                  <a:pt x="5011" y="14987"/>
                </a:cubicBezTo>
                <a:cubicBezTo>
                  <a:pt x="5108" y="16050"/>
                  <a:pt x="5236" y="16930"/>
                  <a:pt x="5835" y="16930"/>
                </a:cubicBezTo>
                <a:cubicBezTo>
                  <a:pt x="6373" y="16930"/>
                  <a:pt x="6497" y="16190"/>
                  <a:pt x="6594" y="15296"/>
                </a:cubicBezTo>
                <a:cubicBezTo>
                  <a:pt x="6678" y="14518"/>
                  <a:pt x="6726" y="13520"/>
                  <a:pt x="6772" y="12555"/>
                </a:cubicBezTo>
                <a:cubicBezTo>
                  <a:pt x="6796" y="12043"/>
                  <a:pt x="6820" y="11560"/>
                  <a:pt x="6847" y="11132"/>
                </a:cubicBezTo>
                <a:cubicBezTo>
                  <a:pt x="6861" y="10921"/>
                  <a:pt x="6874" y="10707"/>
                  <a:pt x="6888" y="10495"/>
                </a:cubicBezTo>
                <a:cubicBezTo>
                  <a:pt x="6933" y="9765"/>
                  <a:pt x="6992" y="8813"/>
                  <a:pt x="7072" y="8108"/>
                </a:cubicBezTo>
                <a:cubicBezTo>
                  <a:pt x="7130" y="8632"/>
                  <a:pt x="7171" y="9283"/>
                  <a:pt x="7206" y="9828"/>
                </a:cubicBezTo>
                <a:cubicBezTo>
                  <a:pt x="7234" y="10257"/>
                  <a:pt x="7265" y="10701"/>
                  <a:pt x="7300" y="11138"/>
                </a:cubicBezTo>
                <a:cubicBezTo>
                  <a:pt x="7355" y="11811"/>
                  <a:pt x="7430" y="12670"/>
                  <a:pt x="7538" y="13325"/>
                </a:cubicBezTo>
                <a:cubicBezTo>
                  <a:pt x="7649" y="13995"/>
                  <a:pt x="7799" y="14650"/>
                  <a:pt x="8291" y="14650"/>
                </a:cubicBezTo>
                <a:cubicBezTo>
                  <a:pt x="8807" y="14650"/>
                  <a:pt x="8920" y="13936"/>
                  <a:pt x="8993" y="13463"/>
                </a:cubicBezTo>
                <a:cubicBezTo>
                  <a:pt x="9075" y="12940"/>
                  <a:pt x="9130" y="12285"/>
                  <a:pt x="9183" y="11651"/>
                </a:cubicBezTo>
                <a:cubicBezTo>
                  <a:pt x="9198" y="11475"/>
                  <a:pt x="9212" y="11303"/>
                  <a:pt x="9226" y="11141"/>
                </a:cubicBezTo>
                <a:cubicBezTo>
                  <a:pt x="9311" y="10194"/>
                  <a:pt x="9403" y="9541"/>
                  <a:pt x="9501" y="9185"/>
                </a:cubicBezTo>
                <a:cubicBezTo>
                  <a:pt x="9633" y="9696"/>
                  <a:pt x="9726" y="10669"/>
                  <a:pt x="9771" y="11144"/>
                </a:cubicBezTo>
                <a:cubicBezTo>
                  <a:pt x="9831" y="11767"/>
                  <a:pt x="9905" y="12254"/>
                  <a:pt x="9993" y="12594"/>
                </a:cubicBezTo>
                <a:cubicBezTo>
                  <a:pt x="10054" y="12832"/>
                  <a:pt x="10198" y="13391"/>
                  <a:pt x="10653" y="13391"/>
                </a:cubicBezTo>
                <a:cubicBezTo>
                  <a:pt x="11032" y="13391"/>
                  <a:pt x="11217" y="12975"/>
                  <a:pt x="11349" y="12567"/>
                </a:cubicBezTo>
                <a:cubicBezTo>
                  <a:pt x="11467" y="12203"/>
                  <a:pt x="11579" y="11704"/>
                  <a:pt x="11661" y="11165"/>
                </a:cubicBezTo>
                <a:cubicBezTo>
                  <a:pt x="11745" y="10615"/>
                  <a:pt x="11876" y="10261"/>
                  <a:pt x="11971" y="10086"/>
                </a:cubicBezTo>
                <a:cubicBezTo>
                  <a:pt x="12053" y="10269"/>
                  <a:pt x="12153" y="10639"/>
                  <a:pt x="12271" y="11188"/>
                </a:cubicBezTo>
                <a:cubicBezTo>
                  <a:pt x="12485" y="12183"/>
                  <a:pt x="12763" y="12626"/>
                  <a:pt x="13173" y="12626"/>
                </a:cubicBezTo>
                <a:cubicBezTo>
                  <a:pt x="13612" y="12626"/>
                  <a:pt x="13946" y="12143"/>
                  <a:pt x="14166" y="11193"/>
                </a:cubicBezTo>
                <a:cubicBezTo>
                  <a:pt x="14230" y="10915"/>
                  <a:pt x="14317" y="10721"/>
                  <a:pt x="14384" y="10609"/>
                </a:cubicBezTo>
                <a:cubicBezTo>
                  <a:pt x="14442" y="10712"/>
                  <a:pt x="14507" y="10855"/>
                  <a:pt x="14553" y="10955"/>
                </a:cubicBezTo>
                <a:cubicBezTo>
                  <a:pt x="14603" y="11064"/>
                  <a:pt x="14655" y="11175"/>
                  <a:pt x="14711" y="11283"/>
                </a:cubicBezTo>
                <a:cubicBezTo>
                  <a:pt x="14963" y="11766"/>
                  <a:pt x="15162" y="12149"/>
                  <a:pt x="15638" y="12149"/>
                </a:cubicBezTo>
                <a:cubicBezTo>
                  <a:pt x="16094" y="12149"/>
                  <a:pt x="16314" y="11747"/>
                  <a:pt x="16475" y="11453"/>
                </a:cubicBezTo>
                <a:cubicBezTo>
                  <a:pt x="16502" y="11402"/>
                  <a:pt x="16532" y="11350"/>
                  <a:pt x="16562" y="11300"/>
                </a:cubicBezTo>
                <a:cubicBezTo>
                  <a:pt x="16588" y="11255"/>
                  <a:pt x="16611" y="11213"/>
                  <a:pt x="16634" y="11173"/>
                </a:cubicBezTo>
                <a:cubicBezTo>
                  <a:pt x="16703" y="11053"/>
                  <a:pt x="16782" y="10918"/>
                  <a:pt x="16828" y="10864"/>
                </a:cubicBezTo>
                <a:cubicBezTo>
                  <a:pt x="16903" y="10914"/>
                  <a:pt x="17032" y="11105"/>
                  <a:pt x="17112" y="11224"/>
                </a:cubicBezTo>
                <a:lnTo>
                  <a:pt x="17155" y="11291"/>
                </a:lnTo>
                <a:cubicBezTo>
                  <a:pt x="17177" y="11324"/>
                  <a:pt x="17200" y="11356"/>
                  <a:pt x="17222" y="11389"/>
                </a:cubicBezTo>
                <a:cubicBezTo>
                  <a:pt x="17416" y="11682"/>
                  <a:pt x="17656" y="12047"/>
                  <a:pt x="18076" y="12047"/>
                </a:cubicBezTo>
                <a:cubicBezTo>
                  <a:pt x="18508" y="12047"/>
                  <a:pt x="18724" y="11727"/>
                  <a:pt x="18882" y="11494"/>
                </a:cubicBezTo>
                <a:cubicBezTo>
                  <a:pt x="18919" y="11439"/>
                  <a:pt x="18953" y="11387"/>
                  <a:pt x="18989" y="11340"/>
                </a:cubicBezTo>
                <a:cubicBezTo>
                  <a:pt x="19096" y="11202"/>
                  <a:pt x="19183" y="11125"/>
                  <a:pt x="19231" y="11090"/>
                </a:cubicBezTo>
                <a:cubicBezTo>
                  <a:pt x="19285" y="11117"/>
                  <a:pt x="19403" y="11188"/>
                  <a:pt x="19622" y="11387"/>
                </a:cubicBezTo>
                <a:cubicBezTo>
                  <a:pt x="19919" y="11658"/>
                  <a:pt x="20277" y="11689"/>
                  <a:pt x="20520" y="11689"/>
                </a:cubicBezTo>
                <a:cubicBezTo>
                  <a:pt x="20701" y="11689"/>
                  <a:pt x="20939" y="11612"/>
                  <a:pt x="21281" y="11494"/>
                </a:cubicBezTo>
                <a:cubicBezTo>
                  <a:pt x="21406" y="11451"/>
                  <a:pt x="21535" y="11406"/>
                  <a:pt x="21600" y="11391"/>
                </a:cubicBezTo>
                <a:lnTo>
                  <a:pt x="21429" y="10655"/>
                </a:lnTo>
                <a:cubicBezTo>
                  <a:pt x="21326" y="10679"/>
                  <a:pt x="21192" y="10724"/>
                  <a:pt x="21037" y="10778"/>
                </a:cubicBezTo>
                <a:cubicBezTo>
                  <a:pt x="20885" y="10831"/>
                  <a:pt x="20601" y="10929"/>
                  <a:pt x="20520" y="10933"/>
                </a:cubicBezTo>
                <a:cubicBezTo>
                  <a:pt x="20323" y="10933"/>
                  <a:pt x="20208" y="10903"/>
                  <a:pt x="20125" y="10827"/>
                </a:cubicBezTo>
                <a:cubicBezTo>
                  <a:pt x="19729" y="10468"/>
                  <a:pt x="19465" y="10321"/>
                  <a:pt x="19209" y="10321"/>
                </a:cubicBezTo>
                <a:cubicBezTo>
                  <a:pt x="18891" y="10321"/>
                  <a:pt x="18593" y="10623"/>
                  <a:pt x="18398" y="10876"/>
                </a:cubicBezTo>
                <a:cubicBezTo>
                  <a:pt x="18347" y="10942"/>
                  <a:pt x="18300" y="11009"/>
                  <a:pt x="18260" y="11068"/>
                </a:cubicBezTo>
                <a:cubicBezTo>
                  <a:pt x="18214" y="11137"/>
                  <a:pt x="18131" y="11262"/>
                  <a:pt x="18089" y="11288"/>
                </a:cubicBezTo>
                <a:cubicBezTo>
                  <a:pt x="18025" y="11240"/>
                  <a:pt x="17915" y="11074"/>
                  <a:pt x="17848" y="10972"/>
                </a:cubicBezTo>
                <a:cubicBezTo>
                  <a:pt x="17824" y="10936"/>
                  <a:pt x="17800" y="10899"/>
                  <a:pt x="17776" y="10864"/>
                </a:cubicBezTo>
                <a:lnTo>
                  <a:pt x="17734" y="10800"/>
                </a:lnTo>
                <a:cubicBezTo>
                  <a:pt x="17524" y="10488"/>
                  <a:pt x="17262" y="10100"/>
                  <a:pt x="16820" y="10100"/>
                </a:cubicBezTo>
                <a:cubicBezTo>
                  <a:pt x="16386" y="10100"/>
                  <a:pt x="16200" y="10421"/>
                  <a:pt x="15985" y="10793"/>
                </a:cubicBezTo>
                <a:cubicBezTo>
                  <a:pt x="15963" y="10832"/>
                  <a:pt x="15940" y="10873"/>
                  <a:pt x="15915" y="10916"/>
                </a:cubicBezTo>
                <a:cubicBezTo>
                  <a:pt x="15881" y="10974"/>
                  <a:pt x="15849" y="11031"/>
                  <a:pt x="15817" y="11089"/>
                </a:cubicBezTo>
                <a:cubicBezTo>
                  <a:pt x="15768" y="11179"/>
                  <a:pt x="15689" y="11322"/>
                  <a:pt x="15636" y="11379"/>
                </a:cubicBezTo>
                <a:cubicBezTo>
                  <a:pt x="15569" y="11303"/>
                  <a:pt x="15455" y="11083"/>
                  <a:pt x="15376" y="10932"/>
                </a:cubicBezTo>
                <a:cubicBezTo>
                  <a:pt x="15329" y="10841"/>
                  <a:pt x="15281" y="10738"/>
                  <a:pt x="15236" y="10638"/>
                </a:cubicBezTo>
                <a:cubicBezTo>
                  <a:pt x="15037" y="10207"/>
                  <a:pt x="14832" y="9760"/>
                  <a:pt x="14392" y="9760"/>
                </a:cubicBezTo>
                <a:cubicBezTo>
                  <a:pt x="14192" y="9760"/>
                  <a:pt x="13698" y="9883"/>
                  <a:pt x="13435" y="11021"/>
                </a:cubicBezTo>
                <a:cubicBezTo>
                  <a:pt x="13357" y="11357"/>
                  <a:pt x="13273" y="11579"/>
                  <a:pt x="13205" y="11715"/>
                </a:cubicBezTo>
                <a:cubicBezTo>
                  <a:pt x="13148" y="11575"/>
                  <a:pt x="13076" y="11355"/>
                  <a:pt x="13006" y="11028"/>
                </a:cubicBezTo>
                <a:cubicBezTo>
                  <a:pt x="12807" y="10105"/>
                  <a:pt x="12620" y="9232"/>
                  <a:pt x="11964" y="9232"/>
                </a:cubicBezTo>
                <a:cubicBezTo>
                  <a:pt x="11677" y="9232"/>
                  <a:pt x="11160" y="9468"/>
                  <a:pt x="10918" y="11050"/>
                </a:cubicBezTo>
                <a:cubicBezTo>
                  <a:pt x="10841" y="11554"/>
                  <a:pt x="10754" y="11935"/>
                  <a:pt x="10675" y="12204"/>
                </a:cubicBezTo>
                <a:cubicBezTo>
                  <a:pt x="10626" y="11959"/>
                  <a:pt x="10570" y="11599"/>
                  <a:pt x="10519" y="11072"/>
                </a:cubicBezTo>
                <a:cubicBezTo>
                  <a:pt x="10347" y="9278"/>
                  <a:pt x="10207" y="8177"/>
                  <a:pt x="9518" y="8177"/>
                </a:cubicBezTo>
                <a:cubicBezTo>
                  <a:pt x="8791" y="8177"/>
                  <a:pt x="8635" y="9324"/>
                  <a:pt x="8479" y="11073"/>
                </a:cubicBezTo>
                <a:cubicBezTo>
                  <a:pt x="8464" y="11237"/>
                  <a:pt x="8450" y="11410"/>
                  <a:pt x="8435" y="11586"/>
                </a:cubicBezTo>
                <a:cubicBezTo>
                  <a:pt x="8399" y="12017"/>
                  <a:pt x="8343" y="12660"/>
                  <a:pt x="8274" y="13176"/>
                </a:cubicBezTo>
                <a:cubicBezTo>
                  <a:pt x="8205" y="12735"/>
                  <a:pt x="8129" y="12070"/>
                  <a:pt x="8048" y="11077"/>
                </a:cubicBezTo>
                <a:cubicBezTo>
                  <a:pt x="8013" y="10647"/>
                  <a:pt x="7985" y="10205"/>
                  <a:pt x="7957" y="9779"/>
                </a:cubicBezTo>
                <a:cubicBezTo>
                  <a:pt x="7906" y="8996"/>
                  <a:pt x="7857" y="8257"/>
                  <a:pt x="7778" y="7708"/>
                </a:cubicBezTo>
                <a:cubicBezTo>
                  <a:pt x="7718" y="7289"/>
                  <a:pt x="7605" y="6511"/>
                  <a:pt x="7054" y="6511"/>
                </a:cubicBezTo>
                <a:cubicBezTo>
                  <a:pt x="6549" y="6511"/>
                  <a:pt x="6428" y="7160"/>
                  <a:pt x="6333" y="7946"/>
                </a:cubicBezTo>
                <a:cubicBezTo>
                  <a:pt x="6250" y="8624"/>
                  <a:pt x="6196" y="9510"/>
                  <a:pt x="6138" y="10447"/>
                </a:cubicBezTo>
                <a:cubicBezTo>
                  <a:pt x="6125" y="10659"/>
                  <a:pt x="6111" y="10872"/>
                  <a:pt x="6098" y="11084"/>
                </a:cubicBezTo>
                <a:cubicBezTo>
                  <a:pt x="6070" y="11517"/>
                  <a:pt x="6047" y="12003"/>
                  <a:pt x="6022" y="12518"/>
                </a:cubicBezTo>
                <a:cubicBezTo>
                  <a:pt x="5981" y="13382"/>
                  <a:pt x="5921" y="14640"/>
                  <a:pt x="5820" y="15463"/>
                </a:cubicBezTo>
                <a:cubicBezTo>
                  <a:pt x="5790" y="15243"/>
                  <a:pt x="5761" y="14961"/>
                  <a:pt x="5734" y="14601"/>
                </a:cubicBezTo>
                <a:cubicBezTo>
                  <a:pt x="5665" y="13683"/>
                  <a:pt x="5629" y="12532"/>
                  <a:pt x="5590" y="11315"/>
                </a:cubicBezTo>
                <a:lnTo>
                  <a:pt x="5581" y="11095"/>
                </a:lnTo>
                <a:cubicBezTo>
                  <a:pt x="5572" y="10811"/>
                  <a:pt x="5564" y="10521"/>
                  <a:pt x="5555" y="10230"/>
                </a:cubicBezTo>
                <a:cubicBezTo>
                  <a:pt x="5509" y="8720"/>
                  <a:pt x="5461" y="7158"/>
                  <a:pt x="5374" y="5970"/>
                </a:cubicBezTo>
                <a:cubicBezTo>
                  <a:pt x="5325" y="5317"/>
                  <a:pt x="5270" y="4832"/>
                  <a:pt x="5203" y="4489"/>
                </a:cubicBezTo>
                <a:cubicBezTo>
                  <a:pt x="5148" y="4212"/>
                  <a:pt x="5034" y="3635"/>
                  <a:pt x="4579" y="36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62" name="Organization"/>
          <p:cNvSpPr/>
          <p:nvPr/>
        </p:nvSpPr>
        <p:spPr>
          <a:xfrm rot="767327">
            <a:off x="18395880" y="5069171"/>
            <a:ext cx="1358273" cy="116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X-FORCE TEAM.png" descr="X-FORCE TE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19390" y="934596"/>
            <a:ext cx="7545781" cy="528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ONCEPT"/>
          <p:cNvSpPr txBox="1"/>
          <p:nvPr/>
        </p:nvSpPr>
        <p:spPr>
          <a:xfrm>
            <a:off x="6464351" y="259036"/>
            <a:ext cx="23055859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CONCEPT</a:t>
            </a:r>
          </a:p>
        </p:txBody>
      </p:sp>
      <p:sp>
        <p:nvSpPr>
          <p:cNvPr id="267" name="Group brainstorm.…"/>
          <p:cNvSpPr txBox="1"/>
          <p:nvPr/>
        </p:nvSpPr>
        <p:spPr>
          <a:xfrm>
            <a:off x="536571" y="5026791"/>
            <a:ext cx="21514233" cy="806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10552" indent="-210552" algn="l" defTabSz="914400">
              <a:buSzPct val="100000"/>
              <a:buChar char="•"/>
              <a:defRPr sz="5700"/>
            </a:pPr>
            <a:r>
              <a:t>Group brainstorm.</a:t>
            </a:r>
          </a:p>
          <a:p>
            <a:pPr marL="210552" indent="-210552" algn="l" defTabSz="914400">
              <a:buSzPct val="100000"/>
              <a:buChar char="•"/>
              <a:defRPr sz="5700"/>
            </a:pPr>
          </a:p>
          <a:p>
            <a:pPr marL="210552" indent="-210552" algn="l" defTabSz="914400">
              <a:buSzPct val="100000"/>
              <a:buChar char="•"/>
              <a:defRPr sz="5700"/>
            </a:pPr>
            <a:r>
              <a:t>Create and use c.r.u.d functionality within app.</a:t>
            </a:r>
          </a:p>
          <a:p>
            <a:pPr marL="210552" indent="-210552" algn="l" defTabSz="914400">
              <a:buSzPct val="100000"/>
              <a:buChar char="•"/>
              <a:defRPr sz="5700"/>
            </a:pPr>
          </a:p>
          <a:p>
            <a:pPr marL="210552" indent="-210552" algn="l" defTabSz="914400">
              <a:buSzPct val="100000"/>
              <a:buChar char="•"/>
              <a:defRPr sz="5700"/>
            </a:pPr>
            <a:r>
              <a:t>Main focus was to have a simple MVP  STUDENT/TEACHER CONNECTION.</a:t>
            </a:r>
          </a:p>
          <a:p>
            <a:pPr marL="210552" indent="-210552" algn="l" defTabSz="914400">
              <a:buSzPct val="100000"/>
              <a:buChar char="•"/>
              <a:defRPr sz="5700"/>
            </a:pPr>
          </a:p>
          <a:p>
            <a:pPr marL="210552" indent="-210552" algn="l" defTabSz="914400">
              <a:buSzPct val="100000"/>
              <a:buChar char="•"/>
              <a:defRPr sz="5700"/>
            </a:pPr>
            <a:r>
              <a:t>Effortless and to the point.</a:t>
            </a:r>
          </a:p>
          <a:p>
            <a:pPr marL="210552" indent="-210552" algn="l" defTabSz="914400">
              <a:buSzPct val="100000"/>
              <a:buChar char="•"/>
              <a:defRPr sz="5700"/>
            </a:pPr>
          </a:p>
          <a:p>
            <a:pPr marL="210552" indent="-210552" algn="l" defTabSz="914400">
              <a:buSzPct val="100000"/>
              <a:buChar char="•"/>
              <a:defRPr sz="5700"/>
            </a:pPr>
            <a:r>
              <a:t>Searched various apps that might use our concept for inspiration.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2"/>
      <p:bldP build="whole" bldLvl="1" animBg="1" rev="0" advAuto="0" spid="26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DESIGN"/>
          <p:cNvSpPr txBox="1"/>
          <p:nvPr/>
        </p:nvSpPr>
        <p:spPr>
          <a:xfrm>
            <a:off x="6576462" y="146925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DESIGN</a:t>
            </a:r>
          </a:p>
        </p:txBody>
      </p:sp>
      <p:pic>
        <p:nvPicPr>
          <p:cNvPr id="271" name="Screen Shot 2021-01-26 at 5.10.25 PM.png" descr="Screen Shot 2021-01-26 at 5.10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9490" y="2545889"/>
            <a:ext cx="12745020" cy="1061898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DESIGN"/>
          <p:cNvSpPr txBox="1"/>
          <p:nvPr/>
        </p:nvSpPr>
        <p:spPr>
          <a:xfrm>
            <a:off x="6777277" y="31509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DESIGN</a:t>
            </a:r>
          </a:p>
        </p:txBody>
      </p:sp>
      <p:pic>
        <p:nvPicPr>
          <p:cNvPr id="275" name="Screen Shot 2021-01-23 at 12.51.50 PM.png" descr="Screen Shot 2021-01-23 at 12.51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270" y="1711247"/>
            <a:ext cx="10052141" cy="46332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  <p:pic>
        <p:nvPicPr>
          <p:cNvPr id="276" name="Screen Shot 2021-01-26 at 5.10.25 PM.png" descr="Screen Shot 2021-01-26 at 5.10.2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30029" y="2549871"/>
            <a:ext cx="4997332" cy="416371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  <p:pic>
        <p:nvPicPr>
          <p:cNvPr id="277" name="Screen Shot 2021-01-26 at 5.05.39 PM.png" descr="Screen Shot 2021-01-26 at 5.05.39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7270" y="7676973"/>
            <a:ext cx="10052141" cy="52625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  <p:pic>
        <p:nvPicPr>
          <p:cNvPr id="278" name="Screen Shot 2021-01-26 at 5.17.30 PM.png" descr="Screen Shot 2021-01-26 at 5.17.30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25695" y="7063158"/>
            <a:ext cx="12006000" cy="609780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"/>
          <p:cNvSpPr txBox="1"/>
          <p:nvPr/>
        </p:nvSpPr>
        <p:spPr>
          <a:xfrm>
            <a:off x="389188" y="8182769"/>
            <a:ext cx="127001" cy="144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i="1" sz="4000">
                <a:uFill>
                  <a:solidFill>
                    <a:srgbClr val="000000"/>
                  </a:solidFill>
                </a:u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pic>
        <p:nvPicPr>
          <p:cNvPr id="176" name="bubble comic speech.png" descr="bubble comic spee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23689" y="-1311675"/>
            <a:ext cx="28709030" cy="204316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  <p:sp>
        <p:nvSpPr>
          <p:cNvPr id="177" name="User story"/>
          <p:cNvSpPr txBox="1"/>
          <p:nvPr/>
        </p:nvSpPr>
        <p:spPr>
          <a:xfrm>
            <a:off x="15037762" y="293580"/>
            <a:ext cx="9048674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100"/>
            </a:lvl1pPr>
          </a:lstStyle>
          <a:p>
            <a:pPr/>
            <a:r>
              <a:t>User story</a:t>
            </a:r>
          </a:p>
        </p:txBody>
      </p:sp>
      <p:pic>
        <p:nvPicPr>
          <p:cNvPr id="178" name="ClipartKey_1586175.png" descr="ClipartKey_158617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9931355" y="7752270"/>
            <a:ext cx="3646564" cy="5480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irl 5.png" descr="girl 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362244" y="4269674"/>
            <a:ext cx="17780001" cy="1244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Design and create an application…"/>
          <p:cNvSpPr txBox="1"/>
          <p:nvPr/>
        </p:nvSpPr>
        <p:spPr>
          <a:xfrm rot="20975889">
            <a:off x="4676750" y="3839603"/>
            <a:ext cx="15030499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966">
                <a:uFill>
                  <a:solidFill>
                    <a:srgbClr val="000000"/>
                  </a:solidFill>
                </a:uFill>
              </a:defRPr>
            </a:pPr>
            <a:r>
              <a:t>Design and create an application </a:t>
            </a:r>
          </a:p>
          <a:p>
            <a:pPr defTabSz="457200">
              <a:defRPr sz="6966">
                <a:uFill>
                  <a:solidFill>
                    <a:srgbClr val="000000"/>
                  </a:solidFill>
                </a:uFill>
              </a:defRPr>
            </a:pPr>
            <a:r>
              <a:t>that can be used in a classroom setting that </a:t>
            </a:r>
          </a:p>
          <a:p>
            <a:pPr defTabSz="457200">
              <a:defRPr sz="6966">
                <a:uFill>
                  <a:solidFill>
                    <a:srgbClr val="000000"/>
                  </a:solidFill>
                </a:uFill>
              </a:defRPr>
            </a:pPr>
            <a:r>
              <a:t>allows kids to participate more fully through use of comic characters and engage with a teacher.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TUDENTVSTEACHER.png" descr="STUDENTVSTEACH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7547" y="-5621547"/>
            <a:ext cx="24959094" cy="24959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lipartKey_302350.png" descr="ClipartKey_3023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992" y="4792997"/>
            <a:ext cx="5180642" cy="8726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ClipartKey_3277063.png" descr="ClipartKey_327706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6927" y="6243"/>
            <a:ext cx="4493999" cy="8322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ClipartKey_552957.png" descr="ClipartKey_5529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90733" y="-135321"/>
            <a:ext cx="9055101" cy="1216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TEACHER-MR-SMITH.png" descr="TEACHER-MR-SMITH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6231758" y="3759055"/>
            <a:ext cx="19384288" cy="1356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288" name="Screen Shot 2021-01-26 at 5.05.39 PM.png" descr="Screen Shot 2021-01-26 at 5.05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6809" y="3144905"/>
            <a:ext cx="18568476" cy="972108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  <p:bldP build="whole" bldLvl="1" animBg="1" rev="0" advAuto="0" spid="288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292" name="Screen Shot 2021-01-26 at 5.07.09 PM.png" descr="Screen Shot 2021-01-26 at 5.07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0317" y="3142993"/>
            <a:ext cx="13261460" cy="96916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296" name="Screen Shot 2021-01-26 at 5.07.22 PM.png" descr="Screen Shot 2021-01-26 at 5.07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6212" y="3000054"/>
            <a:ext cx="13709670" cy="99584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300" name="Screen Shot 2021-01-21 at 9.54.14 PM.png" descr="Screen Shot 2021-01-21 at 9.54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9906" y="2578612"/>
            <a:ext cx="13800266" cy="107602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304" name="Screen Shot 2021-01-26 at 6.36.22 PM.png" descr="Screen Shot 2021-01-26 at 6.36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8329" y="2473808"/>
            <a:ext cx="18467342" cy="109928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pic>
        <p:nvPicPr>
          <p:cNvPr id="308" name="Screen Shot 2021-01-26 at 6.35.01 PM.png" descr="Screen Shot 2021-01-26 at 6.35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2625" y="2662664"/>
            <a:ext cx="13377931" cy="10623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528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grpSp>
        <p:nvGrpSpPr>
          <p:cNvPr id="314" name="Screen Shot 2021-01-28 at 11.28.02 AM.png"/>
          <p:cNvGrpSpPr/>
          <p:nvPr/>
        </p:nvGrpSpPr>
        <p:grpSpPr>
          <a:xfrm>
            <a:off x="2745332" y="2909268"/>
            <a:ext cx="18893336" cy="10580777"/>
            <a:chOff x="0" y="0"/>
            <a:chExt cx="18893335" cy="10580776"/>
          </a:xfrm>
        </p:grpSpPr>
        <p:pic>
          <p:nvPicPr>
            <p:cNvPr id="313" name="Screen Shot 2021-01-28 at 11.28.02 AM.png" descr="Screen Shot 2021-01-28 at 11.28.0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699"/>
              <a:ext cx="18461536" cy="100219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2" name="Screen Shot 2021-01-28 at 11.28.02 AM.png" descr="Screen Shot 2021-01-28 at 11.28.02 AM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8893336" cy="105807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grpSp>
        <p:nvGrpSpPr>
          <p:cNvPr id="320" name="Screen Shot 2021-01-28 at 11.31.24 AM.png"/>
          <p:cNvGrpSpPr/>
          <p:nvPr/>
        </p:nvGrpSpPr>
        <p:grpSpPr>
          <a:xfrm>
            <a:off x="3356150" y="3016795"/>
            <a:ext cx="18189793" cy="10283416"/>
            <a:chOff x="0" y="0"/>
            <a:chExt cx="18189792" cy="10283414"/>
          </a:xfrm>
        </p:grpSpPr>
        <p:pic>
          <p:nvPicPr>
            <p:cNvPr id="319" name="Screen Shot 2021-01-28 at 11.31.24 AM.png" descr="Screen Shot 2021-01-28 at 11.31.24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899" y="139699"/>
              <a:ext cx="17757994" cy="97246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8" name="Screen Shot 2021-01-28 at 11.31.24 AM.png" descr="Screen Shot 2021-01-28 at 11.31.24 AM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189794" cy="1028341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867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FUNCTIONALITY"/>
          <p:cNvSpPr txBox="1"/>
          <p:nvPr/>
        </p:nvSpPr>
        <p:spPr>
          <a:xfrm>
            <a:off x="664071" y="202981"/>
            <a:ext cx="2305585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FUNCTIONALITY</a:t>
            </a:r>
          </a:p>
        </p:txBody>
      </p:sp>
      <p:grpSp>
        <p:nvGrpSpPr>
          <p:cNvPr id="326" name="Screen Shot 2021-01-28 at 11.28.26 AM.png"/>
          <p:cNvGrpSpPr/>
          <p:nvPr/>
        </p:nvGrpSpPr>
        <p:grpSpPr>
          <a:xfrm>
            <a:off x="3761651" y="3012874"/>
            <a:ext cx="17784322" cy="10056857"/>
            <a:chOff x="0" y="0"/>
            <a:chExt cx="17784320" cy="10056855"/>
          </a:xfrm>
        </p:grpSpPr>
        <p:pic>
          <p:nvPicPr>
            <p:cNvPr id="325" name="Screen Shot 2021-01-28 at 11.28.26 AM.png" descr="Screen Shot 2021-01-28 at 11.28.26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17352521" cy="94980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4" name="Screen Shot 2021-01-28 at 11.28.26 AM.png" descr="Screen Shot 2021-01-28 at 11.28.26 AM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784321" cy="1005685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orange superheroe background.png" descr="orange superheroe 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97" y="-1337416"/>
            <a:ext cx="25186430" cy="16799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classHEROES.png" descr="classHERO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000" y="635000"/>
            <a:ext cx="17780000" cy="1244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orange superheroe background.png" descr="orange superheroe 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90954" y="-430515"/>
            <a:ext cx="27914843" cy="1861898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Future Development !"/>
          <p:cNvSpPr txBox="1"/>
          <p:nvPr/>
        </p:nvSpPr>
        <p:spPr>
          <a:xfrm>
            <a:off x="1924862" y="526953"/>
            <a:ext cx="20534276" cy="49377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70000"/>
              </a:lnSpc>
              <a:defRPr cap="all" spc="-448" sz="22400"/>
            </a:lvl1pPr>
          </a:lstStyle>
          <a:p>
            <a:pPr/>
            <a:r>
              <a:t>Future Development !</a:t>
            </a:r>
          </a:p>
        </p:txBody>
      </p:sp>
      <p:pic>
        <p:nvPicPr>
          <p:cNvPr id="330" name="classHEROES.png" descr="classHERO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3210" y="4397494"/>
            <a:ext cx="13437580" cy="94063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65100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2"/>
      <p:bldP build="whole" bldLvl="1" animBg="1" rev="0" advAuto="0" spid="32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orange superheroe background.png" descr="orange superheroe 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16980" y="-2073268"/>
            <a:ext cx="27914843" cy="18618982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Future Development"/>
          <p:cNvSpPr txBox="1"/>
          <p:nvPr/>
        </p:nvSpPr>
        <p:spPr>
          <a:xfrm>
            <a:off x="2630373" y="606122"/>
            <a:ext cx="19123254" cy="4937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70000"/>
              </a:lnSpc>
              <a:defRPr cap="all" spc="-448" sz="22400"/>
            </a:lvl1pPr>
          </a:lstStyle>
          <a:p>
            <a:pPr/>
            <a:r>
              <a:t>Future Development</a:t>
            </a:r>
          </a:p>
        </p:txBody>
      </p:sp>
      <p:sp>
        <p:nvSpPr>
          <p:cNvPr id="334" name="1. Debug some of our problems and flush out any other issues on the backend.…"/>
          <p:cNvSpPr txBox="1"/>
          <p:nvPr/>
        </p:nvSpPr>
        <p:spPr>
          <a:xfrm>
            <a:off x="606096" y="5509242"/>
            <a:ext cx="23449865" cy="79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spcBef>
                <a:spcPts val="3300"/>
              </a:spcBef>
              <a:defRPr sz="3900"/>
            </a:pPr>
            <a:r>
              <a:t>1. Debug some of our problems and flush out any other issues on the backend.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2. Have teacher be able to generate random student icon to call on thru our application.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3. Create student and teacher chatting within application 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4. Building and enhancing our UI with more notification features.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5.  BE able to have student upload pictures  and videos of homework. 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6. Create qr code for student to hold up to web camera to enter login.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7. A graph charting the feelings of the child over a course of a year </a:t>
            </a:r>
          </a:p>
          <a:p>
            <a:pPr algn="l" defTabSz="584200">
              <a:spcBef>
                <a:spcPts val="3300"/>
              </a:spcBef>
              <a:defRPr sz="3900"/>
            </a:pPr>
            <a:r>
              <a:t>     helps teacher or parent address concerns.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qxzt_afte_190313.jpg" descr="qxzt_afte_1903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7329" y="-728302"/>
            <a:ext cx="25517520" cy="1942293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Project overview"/>
          <p:cNvSpPr txBox="1"/>
          <p:nvPr>
            <p:ph type="body" sz="quarter" idx="1"/>
          </p:nvPr>
        </p:nvSpPr>
        <p:spPr>
          <a:xfrm>
            <a:off x="2810124" y="4631206"/>
            <a:ext cx="14014782" cy="4088030"/>
          </a:xfrm>
          <a:prstGeom prst="rect">
            <a:avLst/>
          </a:prstGeom>
        </p:spPr>
        <p:txBody>
          <a:bodyPr/>
          <a:lstStyle>
            <a:lvl1pPr defTabSz="537463">
              <a:defRPr spc="-184" sz="18400">
                <a:solidFill>
                  <a:srgbClr val="000000"/>
                </a:solidFill>
                <a:latin typeface="Avengeance Mightiest Avenger"/>
                <a:ea typeface="Avengeance Mightiest Avenger"/>
                <a:cs typeface="Avengeance Mightiest Avenger"/>
                <a:sym typeface="Avengeance Mightiest Avenger"/>
              </a:defRPr>
            </a:lvl1pPr>
          </a:lstStyle>
          <a:p>
            <a:pPr/>
            <a:r>
              <a:t>Project overview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bubble comic speech.png" descr="bubble comic spee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3659" y="-1343533"/>
            <a:ext cx="28251318" cy="20105869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Divide into groups…"/>
          <p:cNvSpPr txBox="1"/>
          <p:nvPr/>
        </p:nvSpPr>
        <p:spPr>
          <a:xfrm>
            <a:off x="3688316" y="5065110"/>
            <a:ext cx="17718320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0552" indent="-210552" algn="l" defTabSz="914400">
              <a:buSzPct val="100000"/>
              <a:buChar char="•"/>
              <a:defRPr sz="6800"/>
            </a:pPr>
            <a:r>
              <a:t>Divide into groups</a:t>
            </a:r>
          </a:p>
          <a:p>
            <a:pPr marL="210552" indent="-210552" algn="l" defTabSz="914400">
              <a:buSzPct val="100000"/>
              <a:buChar char="•"/>
              <a:defRPr sz="6800"/>
            </a:pPr>
            <a:r>
              <a:t>Begin researching </a:t>
            </a:r>
            <a:r>
              <a:rPr sz="8000"/>
              <a:t>C.r.u.d</a:t>
            </a:r>
          </a:p>
          <a:p>
            <a:pPr marL="210552" indent="-210552" algn="l" defTabSz="914400">
              <a:buSzPct val="100000"/>
              <a:buChar char="•"/>
              <a:defRPr sz="6800"/>
            </a:pPr>
            <a:r>
              <a:t>Outline project ideas</a:t>
            </a:r>
          </a:p>
          <a:p>
            <a:pPr marL="210552" indent="-210552" algn="l" defTabSz="914400">
              <a:buSzPct val="100000"/>
              <a:buChar char="•"/>
              <a:defRPr sz="6800"/>
            </a:pPr>
            <a:r>
              <a:t>Submit Project Proposal for Approval</a:t>
            </a:r>
          </a:p>
          <a:p>
            <a:pPr marL="210552" indent="-210552" algn="l" defTabSz="914400">
              <a:buSzPct val="100000"/>
              <a:buChar char="•"/>
              <a:defRPr sz="6800"/>
            </a:pPr>
            <a:r>
              <a:t>Initial Design work  </a:t>
            </a:r>
          </a:p>
        </p:txBody>
      </p:sp>
      <p:sp>
        <p:nvSpPr>
          <p:cNvPr id="190" name="Agenda Topics"/>
          <p:cNvSpPr txBox="1"/>
          <p:nvPr/>
        </p:nvSpPr>
        <p:spPr>
          <a:xfrm>
            <a:off x="8402191" y="3565797"/>
            <a:ext cx="6614695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pc="-69" sz="6900" u="sng"/>
            </a:lvl1pPr>
          </a:lstStyle>
          <a:p>
            <a:pPr/>
            <a:r>
              <a:t>Agenda Topics</a:t>
            </a:r>
          </a:p>
        </p:txBody>
      </p:sp>
      <p:sp>
        <p:nvSpPr>
          <p:cNvPr id="191" name="Agenda"/>
          <p:cNvSpPr txBox="1"/>
          <p:nvPr>
            <p:ph type="body" sz="quarter" idx="1"/>
          </p:nvPr>
        </p:nvSpPr>
        <p:spPr>
          <a:xfrm>
            <a:off x="15809896" y="-285674"/>
            <a:ext cx="8145504" cy="2874223"/>
          </a:xfrm>
          <a:prstGeom prst="rect">
            <a:avLst/>
          </a:prstGeom>
        </p:spPr>
        <p:txBody>
          <a:bodyPr/>
          <a:lstStyle>
            <a:lvl1pPr defTabSz="420624">
              <a:defRPr sz="16488">
                <a:solidFill>
                  <a:srgbClr val="000000"/>
                </a:solidFill>
                <a:latin typeface="Avengeance Mightiest Avenger"/>
                <a:ea typeface="Avengeance Mightiest Avenger"/>
                <a:cs typeface="Avengeance Mightiest Avenger"/>
                <a:sym typeface="Avengeance Mightiest Avenger"/>
              </a:defRPr>
            </a:lvl1pPr>
          </a:lstStyle>
          <a:p>
            <a:pPr/>
            <a:r>
              <a:t>Agenda</a:t>
            </a:r>
          </a:p>
        </p:txBody>
      </p:sp>
      <p:pic>
        <p:nvPicPr>
          <p:cNvPr id="192" name="girl 4.png" descr="girl 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9919008" y="1734853"/>
            <a:ext cx="19927281" cy="139490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D129.jpg" descr="GD12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80" y="-1731248"/>
            <a:ext cx="25761827" cy="1717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X-FORCE TEAM.png" descr="X-FORCE TE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4939" y="2041845"/>
            <a:ext cx="20934122" cy="146538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753077">
              <a:srgbClr val="000000">
                <a:alpha val="77133"/>
              </a:srgbClr>
            </a:outerShdw>
          </a:effectLst>
        </p:spPr>
      </p:pic>
      <p:sp>
        <p:nvSpPr>
          <p:cNvPr id="196" name="Team 04 X-force !"/>
          <p:cNvSpPr txBox="1"/>
          <p:nvPr/>
        </p:nvSpPr>
        <p:spPr>
          <a:xfrm>
            <a:off x="318032" y="3734456"/>
            <a:ext cx="23054733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Team 04 X-force 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2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TEACHER BACKGROUND.png" descr="TEACHER BACKGROUND.png"/>
          <p:cNvPicPr>
            <a:picLocks noChangeAspect="1"/>
          </p:cNvPicPr>
          <p:nvPr/>
        </p:nvPicPr>
        <p:blipFill>
          <a:blip r:embed="rId2">
            <a:alphaModFix amt="68888"/>
            <a:extLst/>
          </a:blip>
          <a:stretch>
            <a:fillRect/>
          </a:stretch>
        </p:blipFill>
        <p:spPr>
          <a:xfrm>
            <a:off x="-448415" y="-677166"/>
            <a:ext cx="25280830" cy="1684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X-force team members"/>
          <p:cNvSpPr txBox="1"/>
          <p:nvPr/>
        </p:nvSpPr>
        <p:spPr>
          <a:xfrm>
            <a:off x="2751074" y="1060613"/>
            <a:ext cx="18183022" cy="510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700"/>
            </a:lvl1pPr>
          </a:lstStyle>
          <a:p>
            <a:pPr/>
            <a:r>
              <a:t>X-force team members  </a:t>
            </a:r>
          </a:p>
        </p:txBody>
      </p:sp>
      <p:sp>
        <p:nvSpPr>
          <p:cNvPr id="200" name="Product lead"/>
          <p:cNvSpPr txBox="1"/>
          <p:nvPr/>
        </p:nvSpPr>
        <p:spPr>
          <a:xfrm>
            <a:off x="13060745" y="10737395"/>
            <a:ext cx="3851276" cy="968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Product lead</a:t>
            </a:r>
          </a:p>
        </p:txBody>
      </p:sp>
      <p:sp>
        <p:nvSpPr>
          <p:cNvPr id="201" name="Kathleen welch"/>
          <p:cNvSpPr txBox="1"/>
          <p:nvPr/>
        </p:nvSpPr>
        <p:spPr>
          <a:xfrm>
            <a:off x="7243383" y="11983448"/>
            <a:ext cx="3079535" cy="19571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defRPr cap="all" spc="-146" sz="4900"/>
            </a:lvl1pPr>
          </a:lstStyle>
          <a:p>
            <a:pPr/>
            <a:r>
              <a:t>Kathleen welch</a:t>
            </a:r>
          </a:p>
        </p:txBody>
      </p:sp>
      <p:pic>
        <p:nvPicPr>
          <p:cNvPr id="202" name="T01AMK3JV52-U01A8NHAMV5-80622cc81e2a-512.jpg" descr="T01AMK3JV52-U01A8NHAMV5-80622cc81e2a-5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9975" y="6674044"/>
            <a:ext cx="3686350" cy="368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pic>
        <p:nvPicPr>
          <p:cNvPr id="203" name="Christian Pic-51.png" descr="Christian Pic-51.png"/>
          <p:cNvPicPr>
            <a:picLocks noChangeAspect="1"/>
          </p:cNvPicPr>
          <p:nvPr/>
        </p:nvPicPr>
        <p:blipFill>
          <a:blip r:embed="rId4">
            <a:extLst/>
          </a:blip>
          <a:srcRect l="17153" t="11612" r="17153" b="43264"/>
          <a:stretch>
            <a:fillRect/>
          </a:stretch>
        </p:blipFill>
        <p:spPr>
          <a:xfrm>
            <a:off x="19047892" y="6604281"/>
            <a:ext cx="3917829" cy="382598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63196"/>
              </a:srgbClr>
            </a:outerShdw>
          </a:effectLst>
        </p:spPr>
      </p:pic>
      <p:sp>
        <p:nvSpPr>
          <p:cNvPr id="204" name="Development lead"/>
          <p:cNvSpPr txBox="1"/>
          <p:nvPr/>
        </p:nvSpPr>
        <p:spPr>
          <a:xfrm>
            <a:off x="915113" y="10733146"/>
            <a:ext cx="4469512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Development lead</a:t>
            </a:r>
          </a:p>
        </p:txBody>
      </p:sp>
      <p:sp>
        <p:nvSpPr>
          <p:cNvPr id="205" name="Design lead"/>
          <p:cNvSpPr txBox="1"/>
          <p:nvPr/>
        </p:nvSpPr>
        <p:spPr>
          <a:xfrm>
            <a:off x="19512427" y="10733146"/>
            <a:ext cx="2922208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Design lead</a:t>
            </a:r>
          </a:p>
        </p:txBody>
      </p:sp>
      <p:sp>
        <p:nvSpPr>
          <p:cNvPr id="206" name="Delivery lead"/>
          <p:cNvSpPr txBox="1"/>
          <p:nvPr/>
        </p:nvSpPr>
        <p:spPr>
          <a:xfrm>
            <a:off x="7202793" y="10733146"/>
            <a:ext cx="3325814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Delivery lead</a:t>
            </a:r>
          </a:p>
        </p:txBody>
      </p:sp>
      <p:sp>
        <p:nvSpPr>
          <p:cNvPr id="207" name="Christian…"/>
          <p:cNvSpPr txBox="1"/>
          <p:nvPr/>
        </p:nvSpPr>
        <p:spPr>
          <a:xfrm>
            <a:off x="19392056" y="11899431"/>
            <a:ext cx="316294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cap="all" spc="-146" sz="4900"/>
            </a:pPr>
            <a:r>
              <a:t>Christian </a:t>
            </a:r>
          </a:p>
          <a:p>
            <a:pPr defTabSz="584200">
              <a:defRPr cap="all" spc="-146" sz="4900"/>
            </a:pPr>
            <a:r>
              <a:t>Suchoski</a:t>
            </a:r>
          </a:p>
        </p:txBody>
      </p:sp>
      <p:sp>
        <p:nvSpPr>
          <p:cNvPr id="208" name="LEA…"/>
          <p:cNvSpPr txBox="1"/>
          <p:nvPr/>
        </p:nvSpPr>
        <p:spPr>
          <a:xfrm>
            <a:off x="13150465" y="11912131"/>
            <a:ext cx="337328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cap="all" spc="-138" sz="4600"/>
            </a:pPr>
            <a:r>
              <a:t>LEA</a:t>
            </a:r>
          </a:p>
          <a:p>
            <a:pPr defTabSz="584200">
              <a:defRPr cap="all" spc="-146" sz="4900"/>
            </a:pPr>
            <a:r>
              <a:t>Wilhelmer</a:t>
            </a:r>
          </a:p>
        </p:txBody>
      </p:sp>
      <p:sp>
        <p:nvSpPr>
          <p:cNvPr id="209" name="Victor…"/>
          <p:cNvSpPr txBox="1"/>
          <p:nvPr/>
        </p:nvSpPr>
        <p:spPr>
          <a:xfrm>
            <a:off x="1578527" y="11899431"/>
            <a:ext cx="2356981" cy="1346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cap="all" spc="-104" sz="3500"/>
            </a:pPr>
            <a:r>
              <a:t>  </a:t>
            </a:r>
            <a:r>
              <a:rPr spc="-146" sz="4900"/>
              <a:t>Victor</a:t>
            </a:r>
            <a:endParaRPr spc="-146" sz="4900"/>
          </a:p>
          <a:p>
            <a:pPr defTabSz="584200">
              <a:defRPr cap="all" spc="-146" sz="4900"/>
            </a:pPr>
            <a:r>
              <a:t> tran</a:t>
            </a:r>
          </a:p>
        </p:txBody>
      </p:sp>
      <p:pic>
        <p:nvPicPr>
          <p:cNvPr id="210" name="T01AMK3JV52-U01ANUBTZ29-a7570cc6112f-512.png" descr="T01AMK3JV52-U01ANUBTZ29-a7570cc6112f-5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24171" y="6604281"/>
            <a:ext cx="3825876" cy="382587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pic>
        <p:nvPicPr>
          <p:cNvPr id="211" name="T01AMK3JV52-U01AKGYFNRK-3e99fc294166-512.png" descr="T01AMK3JV52-U01AKGYFNRK-3e99fc294166-5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5364" y="6661344"/>
            <a:ext cx="3711749" cy="37117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tudent background 2.png" descr="Student background 2.png"/>
          <p:cNvPicPr>
            <a:picLocks noChangeAspect="1"/>
          </p:cNvPicPr>
          <p:nvPr/>
        </p:nvPicPr>
        <p:blipFill>
          <a:blip r:embed="rId2">
            <a:alphaModFix amt="89998"/>
            <a:extLst/>
          </a:blip>
          <a:stretch>
            <a:fillRect/>
          </a:stretch>
        </p:blipFill>
        <p:spPr>
          <a:xfrm>
            <a:off x="-20057" y="-11537678"/>
            <a:ext cx="25300045" cy="2530004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Collaboration time"/>
          <p:cNvSpPr txBox="1"/>
          <p:nvPr>
            <p:ph type="title" idx="4294967295"/>
          </p:nvPr>
        </p:nvSpPr>
        <p:spPr>
          <a:xfrm>
            <a:off x="1257300" y="1396476"/>
            <a:ext cx="21869400" cy="1778001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spc="-508" sz="12700">
                <a:solidFill>
                  <a:srgbClr val="000000"/>
                </a:solidFill>
                <a:latin typeface="Avengeance Mightiest Avenger"/>
                <a:ea typeface="Avengeance Mightiest Avenger"/>
                <a:cs typeface="Avengeance Mightiest Avenger"/>
                <a:sym typeface="Avengeance Mightiest Avenger"/>
              </a:defRPr>
            </a:lvl1pPr>
          </a:lstStyle>
          <a:p>
            <a:pPr/>
            <a:r>
              <a:t>Collaboration time</a:t>
            </a:r>
          </a:p>
        </p:txBody>
      </p:sp>
      <p:pic>
        <p:nvPicPr>
          <p:cNvPr id="215" name="kid 1.png" descr="kid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7840" y="5263754"/>
            <a:ext cx="17780001" cy="1244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ubble comic speech.png" descr="bubble comic spee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307518">
            <a:off x="16708124" y="2331554"/>
            <a:ext cx="8024932" cy="571117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rainstorm possible ideas…"/>
          <p:cNvSpPr txBox="1"/>
          <p:nvPr/>
        </p:nvSpPr>
        <p:spPr>
          <a:xfrm>
            <a:off x="483030" y="4299285"/>
            <a:ext cx="21568119" cy="881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914400">
              <a:buClr>
                <a:srgbClr val="000000"/>
              </a:buClr>
              <a:buSzPct val="100000"/>
              <a:buFont typeface="Arial"/>
              <a:buChar char="•"/>
              <a:defRPr sz="4800"/>
            </a:pPr>
            <a:r>
              <a:t> Brainstorm possible ideas </a:t>
            </a:r>
          </a:p>
          <a:p>
            <a:pPr algn="l" defTabSz="914400">
              <a:buClr>
                <a:srgbClr val="000000"/>
              </a:buClr>
              <a:buSzPct val="100000"/>
              <a:buFont typeface="Arial"/>
              <a:buChar char="•"/>
              <a:defRPr sz="4800"/>
            </a:pPr>
            <a:r>
              <a:t> Begin API Research</a:t>
            </a:r>
          </a:p>
          <a:p>
            <a:pPr algn="l" defTabSz="914400">
              <a:buClr>
                <a:srgbClr val="000000"/>
              </a:buClr>
              <a:buSzPct val="100000"/>
              <a:buFont typeface="Arial"/>
              <a:buChar char="•"/>
              <a:defRPr sz="4800"/>
            </a:pPr>
            <a:r>
              <a:t> Create an initial draft / sketch of the final design</a:t>
            </a:r>
          </a:p>
          <a:p>
            <a:pPr algn="l" defTabSz="914400">
              <a:defRPr sz="4800"/>
            </a:pPr>
          </a:p>
          <a:p>
            <a:pPr algn="l" defTabSz="914400">
              <a:buClr>
                <a:srgbClr val="000000"/>
              </a:buClr>
              <a:buSzPct val="100000"/>
              <a:buFont typeface="Arial"/>
              <a:buChar char="•"/>
              <a:defRPr sz="4800"/>
            </a:pPr>
            <a:r>
              <a:t> Create a short 1 page proposal listing out each of the following: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Project Title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New Team Name  TEAM 04 X-FORCE 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Team Members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Project Description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Sketch of Final Product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APIs to be Used</a:t>
            </a:r>
          </a:p>
          <a:p>
            <a:pPr lvl="1" marL="457200" indent="0" algn="l" defTabSz="914400">
              <a:buClr>
                <a:srgbClr val="000000"/>
              </a:buClr>
              <a:buSzPct val="100000"/>
              <a:buFont typeface="Courier New"/>
              <a:buChar char="o"/>
              <a:defRPr sz="4800"/>
            </a:pPr>
            <a:r>
              <a:t> Rough Breakdown of Tasks </a:t>
            </a:r>
          </a:p>
        </p:txBody>
      </p:sp>
      <p:pic>
        <p:nvPicPr>
          <p:cNvPr id="218" name="girl 5.png" descr="girl 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91130" y="3760923"/>
            <a:ext cx="17780001" cy="1244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Lets…"/>
          <p:cNvSpPr txBox="1"/>
          <p:nvPr/>
        </p:nvSpPr>
        <p:spPr>
          <a:xfrm rot="20891234">
            <a:off x="18285312" y="3835152"/>
            <a:ext cx="416174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900"/>
            </a:pPr>
            <a:r>
              <a:t>Lets </a:t>
            </a:r>
          </a:p>
          <a:p>
            <a:pPr>
              <a:defRPr sz="4900"/>
            </a:pPr>
            <a:r>
              <a:t>brainstorm </a:t>
            </a:r>
          </a:p>
          <a:p>
            <a:pPr>
              <a:defRPr sz="4900"/>
            </a:pPr>
            <a:r>
              <a:t>team 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BANG.png" descr="BA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26" y="-970854"/>
            <a:ext cx="24401252" cy="1708087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OOLS"/>
          <p:cNvSpPr txBox="1"/>
          <p:nvPr/>
        </p:nvSpPr>
        <p:spPr>
          <a:xfrm>
            <a:off x="8655876" y="6089155"/>
            <a:ext cx="7705599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TOOLS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9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geance Mightiest Avenger"/>
            <a:ea typeface="Avengeance Mightiest Avenger"/>
            <a:cs typeface="Avengeance Mightiest Avenger"/>
            <a:sym typeface="Avengeance Mightiest Aveng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9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geance Mightiest Avenger"/>
            <a:ea typeface="Avengeance Mightiest Avenger"/>
            <a:cs typeface="Avengeance Mightiest Avenger"/>
            <a:sym typeface="Avengeance Mightiest Aveng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